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3"/>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07" r:id="rId26"/>
    <p:sldId id="537" r:id="rId27"/>
    <p:sldId id="508" r:id="rId28"/>
    <p:sldId id="510" r:id="rId29"/>
    <p:sldId id="511" r:id="rId30"/>
    <p:sldId id="512" r:id="rId31"/>
    <p:sldId id="5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06855A-B9B8-42BE-AFA0-9C4C8551502D}" v="13" dt="2021-04-12T12:30:21.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4E06855A-B9B8-42BE-AFA0-9C4C8551502D}"/>
    <pc:docChg chg="custSel delSld modSld">
      <pc:chgData name="Beem, Corinn" userId="c940195d-46ad-491a-b089-963483842aae" providerId="ADAL" clId="{4E06855A-B9B8-42BE-AFA0-9C4C8551502D}" dt="2021-04-12T11:40:32.193" v="105" actId="47"/>
      <pc:docMkLst>
        <pc:docMk/>
      </pc:docMkLst>
      <pc:sldChg chg="del">
        <pc:chgData name="Beem, Corinn" userId="c940195d-46ad-491a-b089-963483842aae" providerId="ADAL" clId="{4E06855A-B9B8-42BE-AFA0-9C4C8551502D}" dt="2021-04-08T20:41:18.496" v="90" actId="47"/>
        <pc:sldMkLst>
          <pc:docMk/>
          <pc:sldMk cId="3309063412" sldId="503"/>
        </pc:sldMkLst>
      </pc:sldChg>
      <pc:sldChg chg="del">
        <pc:chgData name="Beem, Corinn" userId="c940195d-46ad-491a-b089-963483842aae" providerId="ADAL" clId="{4E06855A-B9B8-42BE-AFA0-9C4C8551502D}" dt="2021-04-08T20:41:18.496" v="90" actId="47"/>
        <pc:sldMkLst>
          <pc:docMk/>
          <pc:sldMk cId="4020193246" sldId="504"/>
        </pc:sldMkLst>
      </pc:sldChg>
      <pc:sldChg chg="del">
        <pc:chgData name="Beem, Corinn" userId="c940195d-46ad-491a-b089-963483842aae" providerId="ADAL" clId="{4E06855A-B9B8-42BE-AFA0-9C4C8551502D}" dt="2021-04-08T20:41:18.496" v="90" actId="47"/>
        <pc:sldMkLst>
          <pc:docMk/>
          <pc:sldMk cId="902281997" sldId="505"/>
        </pc:sldMkLst>
      </pc:sldChg>
      <pc:sldChg chg="del">
        <pc:chgData name="Beem, Corinn" userId="c940195d-46ad-491a-b089-963483842aae" providerId="ADAL" clId="{4E06855A-B9B8-42BE-AFA0-9C4C8551502D}" dt="2021-04-08T20:41:18.496" v="90" actId="47"/>
        <pc:sldMkLst>
          <pc:docMk/>
          <pc:sldMk cId="4219494486" sldId="506"/>
        </pc:sldMkLst>
      </pc:sldChg>
      <pc:sldChg chg="addSp delSp modSp mod">
        <pc:chgData name="Beem, Corinn" userId="c940195d-46ad-491a-b089-963483842aae" providerId="ADAL" clId="{4E06855A-B9B8-42BE-AFA0-9C4C8551502D}" dt="2021-04-08T20:41:38.553" v="93"/>
        <pc:sldMkLst>
          <pc:docMk/>
          <pc:sldMk cId="3544745729" sldId="511"/>
        </pc:sldMkLst>
        <pc:spChg chg="mod">
          <ac:chgData name="Beem, Corinn" userId="c940195d-46ad-491a-b089-963483842aae" providerId="ADAL" clId="{4E06855A-B9B8-42BE-AFA0-9C4C8551502D}" dt="2021-04-08T20:41:38.553" v="93"/>
          <ac:spMkLst>
            <pc:docMk/>
            <pc:sldMk cId="3544745729" sldId="511"/>
            <ac:spMk id="5" creationId="{3E532E98-B6B5-4ACC-BAF8-6B4F7E7C68E3}"/>
          </ac:spMkLst>
        </pc:spChg>
        <pc:picChg chg="add del mod">
          <ac:chgData name="Beem, Corinn" userId="c940195d-46ad-491a-b089-963483842aae" providerId="ADAL" clId="{4E06855A-B9B8-42BE-AFA0-9C4C8551502D}" dt="2021-04-08T20:41:25.751" v="92" actId="478"/>
          <ac:picMkLst>
            <pc:docMk/>
            <pc:sldMk cId="3544745729" sldId="511"/>
            <ac:picMk id="8" creationId="{ABD579DB-C18F-4720-801B-5C6CEDB9E07B}"/>
          </ac:picMkLst>
        </pc:picChg>
      </pc:sldChg>
      <pc:sldChg chg="modSp mod">
        <pc:chgData name="Beem, Corinn" userId="c940195d-46ad-491a-b089-963483842aae" providerId="ADAL" clId="{4E06855A-B9B8-42BE-AFA0-9C4C8551502D}" dt="2021-04-08T21:10:55.725" v="99" actId="20577"/>
        <pc:sldMkLst>
          <pc:docMk/>
          <pc:sldMk cId="4189796286" sldId="513"/>
        </pc:sldMkLst>
        <pc:spChg chg="mod">
          <ac:chgData name="Beem, Corinn" userId="c940195d-46ad-491a-b089-963483842aae" providerId="ADAL" clId="{4E06855A-B9B8-42BE-AFA0-9C4C8551502D}" dt="2021-04-08T21:10:55.725" v="99" actId="20577"/>
          <ac:spMkLst>
            <pc:docMk/>
            <pc:sldMk cId="4189796286" sldId="513"/>
            <ac:spMk id="6" creationId="{7ADE84E5-34FE-4C41-9602-1621F6B66961}"/>
          </ac:spMkLst>
        </pc:spChg>
      </pc:sldChg>
      <pc:sldChg chg="modSp">
        <pc:chgData name="Beem, Corinn" userId="c940195d-46ad-491a-b089-963483842aae" providerId="ADAL" clId="{4E06855A-B9B8-42BE-AFA0-9C4C8551502D}" dt="2021-04-08T20:38:10.467" v="1"/>
        <pc:sldMkLst>
          <pc:docMk/>
          <pc:sldMk cId="4291394701" sldId="540"/>
        </pc:sldMkLst>
        <pc:spChg chg="mod">
          <ac:chgData name="Beem, Corinn" userId="c940195d-46ad-491a-b089-963483842aae" providerId="ADAL" clId="{4E06855A-B9B8-42BE-AFA0-9C4C8551502D}" dt="2021-04-08T20:38:10.467" v="1"/>
          <ac:spMkLst>
            <pc:docMk/>
            <pc:sldMk cId="4291394701" sldId="540"/>
            <ac:spMk id="2" creationId="{D85898C7-A09F-41F6-AAC4-07C7EEEB728B}"/>
          </ac:spMkLst>
        </pc:spChg>
      </pc:sldChg>
      <pc:sldChg chg="modSp mod modNotesTx">
        <pc:chgData name="Beem, Corinn" userId="c940195d-46ad-491a-b089-963483842aae" providerId="ADAL" clId="{4E06855A-B9B8-42BE-AFA0-9C4C8551502D}" dt="2021-04-12T11:40:20.564" v="103" actId="6549"/>
        <pc:sldMkLst>
          <pc:docMk/>
          <pc:sldMk cId="3283148454" sldId="556"/>
        </pc:sldMkLst>
        <pc:spChg chg="mod">
          <ac:chgData name="Beem, Corinn" userId="c940195d-46ad-491a-b089-963483842aae" providerId="ADAL" clId="{4E06855A-B9B8-42BE-AFA0-9C4C8551502D}" dt="2021-04-12T11:40:20.564" v="103" actId="6549"/>
          <ac:spMkLst>
            <pc:docMk/>
            <pc:sldMk cId="3283148454" sldId="556"/>
            <ac:spMk id="42" creationId="{09451B0F-CEAE-43AA-AC61-E0C09AB31722}"/>
          </ac:spMkLst>
        </pc:spChg>
      </pc:sldChg>
      <pc:sldChg chg="del">
        <pc:chgData name="Beem, Corinn" userId="c940195d-46ad-491a-b089-963483842aae" providerId="ADAL" clId="{4E06855A-B9B8-42BE-AFA0-9C4C8551502D}" dt="2021-04-08T20:37:57.009" v="0" actId="2696"/>
        <pc:sldMkLst>
          <pc:docMk/>
          <pc:sldMk cId="4009573612" sldId="557"/>
        </pc:sldMkLst>
      </pc:sldChg>
      <pc:sldChg chg="modSp mod modNotesTx">
        <pc:chgData name="Beem, Corinn" userId="c940195d-46ad-491a-b089-963483842aae" providerId="ADAL" clId="{4E06855A-B9B8-42BE-AFA0-9C4C8551502D}" dt="2021-04-08T20:39:52.847" v="86" actId="20577"/>
        <pc:sldMkLst>
          <pc:docMk/>
          <pc:sldMk cId="1503661817" sldId="558"/>
        </pc:sldMkLst>
        <pc:spChg chg="mod">
          <ac:chgData name="Beem, Corinn" userId="c940195d-46ad-491a-b089-963483842aae" providerId="ADAL" clId="{4E06855A-B9B8-42BE-AFA0-9C4C8551502D}" dt="2021-04-08T20:38:20.893" v="3" actId="20577"/>
          <ac:spMkLst>
            <pc:docMk/>
            <pc:sldMk cId="1503661817" sldId="558"/>
            <ac:spMk id="2" creationId="{D4A1F4AB-06D3-41C7-A09F-523B103E846F}"/>
          </ac:spMkLst>
        </pc:spChg>
        <pc:spChg chg="mod">
          <ac:chgData name="Beem, Corinn" userId="c940195d-46ad-491a-b089-963483842aae" providerId="ADAL" clId="{4E06855A-B9B8-42BE-AFA0-9C4C8551502D}" dt="2021-04-08T20:38:32.116" v="8" actId="6549"/>
          <ac:spMkLst>
            <pc:docMk/>
            <pc:sldMk cId="1503661817" sldId="558"/>
            <ac:spMk id="37" creationId="{D75644BC-53EB-4AF2-A3A5-26E88A22BB8C}"/>
          </ac:spMkLst>
        </pc:spChg>
        <pc:spChg chg="mod">
          <ac:chgData name="Beem, Corinn" userId="c940195d-46ad-491a-b089-963483842aae" providerId="ADAL" clId="{4E06855A-B9B8-42BE-AFA0-9C4C8551502D}" dt="2021-04-08T20:39:49.744" v="84" actId="14100"/>
          <ac:spMkLst>
            <pc:docMk/>
            <pc:sldMk cId="1503661817" sldId="558"/>
            <ac:spMk id="38" creationId="{5A6BADBE-CE4A-4C98-A48D-9DBDD1BE71D5}"/>
          </ac:spMkLst>
        </pc:spChg>
        <pc:spChg chg="mod">
          <ac:chgData name="Beem, Corinn" userId="c940195d-46ad-491a-b089-963483842aae" providerId="ADAL" clId="{4E06855A-B9B8-42BE-AFA0-9C4C8551502D}" dt="2021-04-08T20:39:51.075" v="85" actId="20577"/>
          <ac:spMkLst>
            <pc:docMk/>
            <pc:sldMk cId="1503661817" sldId="558"/>
            <ac:spMk id="39" creationId="{5249E791-5DF4-48F1-B804-0AF87B3ED6B2}"/>
          </ac:spMkLst>
        </pc:spChg>
        <pc:spChg chg="mod">
          <ac:chgData name="Beem, Corinn" userId="c940195d-46ad-491a-b089-963483842aae" providerId="ADAL" clId="{4E06855A-B9B8-42BE-AFA0-9C4C8551502D}" dt="2021-04-08T20:39:52.847" v="86" actId="20577"/>
          <ac:spMkLst>
            <pc:docMk/>
            <pc:sldMk cId="1503661817" sldId="558"/>
            <ac:spMk id="40" creationId="{BABD2D6F-67C6-428E-9B6E-575730D25AB1}"/>
          </ac:spMkLst>
        </pc:spChg>
      </pc:sldChg>
      <pc:sldChg chg="addSp delSp modSp del mod">
        <pc:chgData name="Beem, Corinn" userId="c940195d-46ad-491a-b089-963483842aae" providerId="ADAL" clId="{4E06855A-B9B8-42BE-AFA0-9C4C8551502D}" dt="2021-04-12T11:40:32.193" v="105" actId="47"/>
        <pc:sldMkLst>
          <pc:docMk/>
          <pc:sldMk cId="2489502936" sldId="559"/>
        </pc:sldMkLst>
        <pc:spChg chg="mod">
          <ac:chgData name="Beem, Corinn" userId="c940195d-46ad-491a-b089-963483842aae" providerId="ADAL" clId="{4E06855A-B9B8-42BE-AFA0-9C4C8551502D}" dt="2021-04-08T20:40:05.862" v="87"/>
          <ac:spMkLst>
            <pc:docMk/>
            <pc:sldMk cId="2489502936" sldId="559"/>
            <ac:spMk id="2" creationId="{D4A1F4AB-06D3-41C7-A09F-523B103E846F}"/>
          </ac:spMkLst>
        </pc:spChg>
        <pc:picChg chg="add del mod">
          <ac:chgData name="Beem, Corinn" userId="c940195d-46ad-491a-b089-963483842aae" providerId="ADAL" clId="{4E06855A-B9B8-42BE-AFA0-9C4C8551502D}" dt="2021-04-08T20:40:37.392" v="89" actId="478"/>
          <ac:picMkLst>
            <pc:docMk/>
            <pc:sldMk cId="2489502936" sldId="559"/>
            <ac:picMk id="3" creationId="{4D5BA471-AE00-4FB6-8B24-E670C078CDB1}"/>
          </ac:picMkLst>
        </pc:picChg>
      </pc:sldChg>
      <pc:sldChg chg="del">
        <pc:chgData name="Beem, Corinn" userId="c940195d-46ad-491a-b089-963483842aae" providerId="ADAL" clId="{4E06855A-B9B8-42BE-AFA0-9C4C8551502D}" dt="2021-04-12T11:40:29.884" v="104" actId="47"/>
        <pc:sldMkLst>
          <pc:docMk/>
          <pc:sldMk cId="3212772786"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4/12/2021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Puckett Field created less than 10 jobs earning less than $1,000 in payroll, contributed less than $1,000 in value added, and generated a total economic output of less than $1,000 .</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Puckett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Puckett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&lt;10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1" y="4573171"/>
            <a:ext cx="2448269" cy="830997"/>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&lt;$1,000</a:t>
            </a:r>
            <a:r>
              <a:rPr lang="en-US" sz="3200" b="1" dirty="0">
                <a:solidFill>
                  <a:schemeClr val="accent3"/>
                </a:solidFill>
                <a:latin typeface="Arial" panose="020B0604020202020204" pitchFamily="34" charset="0"/>
                <a:cs typeface="Arial" panose="020B0604020202020204" pitchFamily="34" charset="0"/>
              </a:rPr>
              <a:t> </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830997"/>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&lt;$1,000</a:t>
            </a:r>
            <a:r>
              <a:rPr lang="en-US" sz="3200" b="1" dirty="0">
                <a:solidFill>
                  <a:schemeClr val="accent3"/>
                </a:solidFill>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830997"/>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&lt;$1,000</a:t>
            </a:r>
            <a:r>
              <a:rPr lang="en-US" sz="3200" b="1" dirty="0">
                <a:solidFill>
                  <a:schemeClr val="accent3"/>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20</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21</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Puckett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24</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26</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50M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52860726-b653-4eba-8fc1-cfbf91000526"/>
    <ds:schemaRef ds:uri="b2e1dacc-c954-4408-aa44-64ef90b7ce3a"/>
    <ds:schemaRef ds:uri="c18e8617-fc0f-4dda-a87a-c0ec120ddf92"/>
    <ds:schemaRef ds:uri="http://purl.org/dc/term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3042</Words>
  <Application>Microsoft Office PowerPoint</Application>
  <PresentationFormat>Widescreen</PresentationFormat>
  <Paragraphs>232</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Trebuchet MS</vt:lpstr>
      <vt:lpstr>Office Theme</vt:lpstr>
      <vt:lpstr>Puckett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Puckett Field Impacts</vt:lpstr>
      <vt:lpstr>Tax Analysis</vt:lpstr>
      <vt:lpstr>Statewide Tax Impacts</vt:lpstr>
      <vt:lpstr>Additional  Aviation Benefits</vt:lpstr>
      <vt:lpstr>Case  Studies</vt:lpstr>
      <vt:lpstr>Puckett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Beem, Corinn</cp:lastModifiedBy>
  <cp:revision>17</cp:revision>
  <dcterms:created xsi:type="dcterms:W3CDTF">2021-03-17T12:38:10Z</dcterms:created>
  <dcterms:modified xsi:type="dcterms:W3CDTF">2021-04-12T12:30:22Z</dcterms:modified>
</cp:coreProperties>
</file>